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60"/>
  </p:notesMasterIdLst>
  <p:handoutMasterIdLst>
    <p:handoutMasterId r:id="rId61"/>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304" r:id="rId42"/>
    <p:sldId id="305" r:id="rId43"/>
    <p:sldId id="306" r:id="rId44"/>
    <p:sldId id="307" r:id="rId45"/>
    <p:sldId id="308" r:id="rId46"/>
    <p:sldId id="309" r:id="rId47"/>
    <p:sldId id="296" r:id="rId48"/>
    <p:sldId id="297" r:id="rId49"/>
    <p:sldId id="298" r:id="rId50"/>
    <p:sldId id="299" r:id="rId51"/>
    <p:sldId id="300" r:id="rId52"/>
    <p:sldId id="301" r:id="rId53"/>
    <p:sldId id="302" r:id="rId54"/>
    <p:sldId id="303" r:id="rId55"/>
    <p:sldId id="310" r:id="rId56"/>
    <p:sldId id="311" r:id="rId57"/>
    <p:sldId id="312" r:id="rId58"/>
    <p:sldId id="313" r:id="rId5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02"/>
    <p:restoredTop sz="94609"/>
  </p:normalViewPr>
  <p:slideViewPr>
    <p:cSldViewPr snapToGrid="0">
      <p:cViewPr varScale="1">
        <p:scale>
          <a:sx n="111" d="100"/>
          <a:sy n="111" d="100"/>
        </p:scale>
        <p:origin x="1056" y="192"/>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handoutMaster" Target="handoutMasters/handoutMaster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microsoft.com/office/2018/10/relationships/authors" Targe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1/19/25</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png>
</file>

<file path=ppt/media/image11.png>
</file>

<file path=ppt/media/image12.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1/19/25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a:prstGeom prst="rect">
            <a:avLst/>
          </a:prstGeo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a:prstGeom prst="rect">
            <a:avLst/>
          </a:prstGeo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a:prstGeom prst="rect">
            <a:avLst/>
          </a:prstGeo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a:prstGeom prst="rect">
            <a:avLst/>
          </a:prstGeo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defRPr>
            </a:lvl1pPr>
          </a:lstStyle>
          <a:p>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a:prstGeom prst="rect">
            <a:avLst/>
          </a:prstGeom>
        </p:spPr>
        <p:txBody>
          <a:bodyPr vert="horz" lIns="0" tIns="0" rIns="0" bIns="0" rtlCol="0">
            <a:noAutofit/>
          </a:bodyPr>
          <a:lstStyle>
            <a:lvl1pPr>
              <a:defRPr lang="en-US" sz="1200" spc="20" baseline="0" dirty="0">
                <a:solidFill>
                  <a:schemeClr val="bg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prstGeom prst="rect">
            <a:avLst/>
          </a:prstGeo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bg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a:prstGeom prst="rect">
            <a:avLst/>
          </a:prstGeom>
        </p:spPr>
        <p:txBody>
          <a:bodyPr vert="horz" lIns="0" tIns="0" rIns="0" bIns="0" rtlCol="0" anchor="b">
            <a:noAutofit/>
          </a:bodyPr>
          <a:lstStyle>
            <a:lvl1pPr>
              <a:defRPr lang="en-US" sz="1200" spc="20" baseline="0" dirty="0">
                <a:solidFill>
                  <a:schemeClr val="bg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a:prstGeom prst="rect">
            <a:avLst/>
          </a:prstGeo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a:prstGeom prst="rect">
            <a:avLst/>
          </a:prstGeo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a:prstGeom prst="rect">
            <a:avLst/>
          </a:prstGeo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prstGeom prst="rect">
            <a:avLst/>
          </a:prstGeom>
          <a:solidFill>
            <a:schemeClr val="accent1">
              <a:lumMod val="20000"/>
              <a:lumOff val="80000"/>
            </a:schemeClr>
          </a:solidFill>
        </p:spPr>
        <p:txBody>
          <a:bodyPr anchor="ctr">
            <a:noAutofit/>
          </a:bodyPr>
          <a:lstStyle>
            <a:lvl1pPr algn="ctr">
              <a:defRPr/>
            </a:lvl1pPr>
          </a:lstStyle>
          <a:p>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prstGeom prst="rect">
            <a:avLst/>
          </a:prstGeom>
          <a:noFill/>
        </p:spPr>
        <p:txBody>
          <a:bodyPr anchor="ctr">
            <a:noAutofit/>
          </a:bodyPr>
          <a:lstStyle>
            <a:lvl1pPr algn="ctr">
              <a:defRPr sz="1600"/>
            </a:lvl1pPr>
          </a:lstStyle>
          <a:p>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a:prstGeom prst="rect">
            <a:avLst/>
          </a:prstGeo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a:prstGeom prst="rect">
            <a:avLst/>
          </a:prstGeo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prstGeom prst="rect">
            <a:avLst/>
          </a:prstGeom>
          <a:noFill/>
        </p:spPr>
        <p:txBody>
          <a:bodyPr anchor="ctr">
            <a:noAutofit/>
          </a:bodyPr>
          <a:lstStyle>
            <a:lvl1pPr algn="ctr">
              <a:defRPr sz="1600"/>
            </a:lvl1pPr>
          </a:lstStyle>
          <a:p>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a:prstGeom prst="rect">
            <a:avLst/>
          </a:prstGeo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prstGeom prst="rect">
            <a:avLst/>
          </a:prstGeom>
          <a:noFill/>
        </p:spPr>
        <p:txBody>
          <a:bodyPr anchor="ctr">
            <a:noAutofit/>
          </a:bodyPr>
          <a:lstStyle>
            <a:lvl1pPr algn="ctr">
              <a:defRPr sz="1600"/>
            </a:lvl1pPr>
          </a:lstStyle>
          <a:p>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a:prstGeom prst="rect">
            <a:avLst/>
          </a:prstGeo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a:prstGeom prst="rect">
            <a:avLst/>
          </a:prstGeo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a:prstGeom prst="rect">
            <a:avLst/>
          </a:prstGeo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a:prstGeom prst="rect">
            <a:avLst/>
          </a:prstGeo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prstGeom prst="rect">
            <a:avLst/>
          </a:prstGeom>
          <a:solidFill>
            <a:schemeClr val="accent1">
              <a:lumMod val="20000"/>
              <a:lumOff val="80000"/>
            </a:schemeClr>
          </a:solidFill>
        </p:spPr>
        <p:txBody>
          <a:bodyPr anchor="ctr"/>
          <a:lstStyle>
            <a:lvl1pPr algn="ctr">
              <a:defRPr/>
            </a:lvl1pPr>
          </a:lstStyle>
          <a:p>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89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dirty="0"/>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365"/>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a:prstGeom prst="rect">
            <a:avLst/>
          </a:prstGeom>
        </p:spPr>
        <p:txBody>
          <a:bodyPr lIns="0" tIns="0" rIns="0" bIns="0" anchor="b">
            <a:noAutofit/>
          </a:bodyPr>
          <a:lstStyle>
            <a:lvl1pPr>
              <a:defRPr sz="3600" b="1" i="0" baseline="0">
                <a:solidFill>
                  <a:schemeClr val="bg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a:prstGeom prst="rect">
            <a:avLst/>
          </a:prstGeom>
        </p:spPr>
        <p:txBody>
          <a:bodyPr lIns="0" tIns="0" rIns="0" bIns="0" anchor="t">
            <a:noAutofit/>
          </a:bodyPr>
          <a:lstStyle>
            <a:lvl1pPr marL="0" indent="0">
              <a:buNone/>
              <a:defRPr sz="1800" b="0" i="0">
                <a:solidFill>
                  <a:schemeClr val="bg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5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a:prstGeom prst="rect">
            <a:avLst/>
          </a:prstGeo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a:prstGeom prst="rect">
            <a:avLst/>
          </a:prstGeo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a:prstGeom prst="rect">
            <a:avLst/>
          </a:prstGeo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a:prstGeom prst="rect">
            <a:avLst/>
          </a:prstGeo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a:prstGeom prst="rect">
            <a:avLst/>
          </a:prstGeo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8258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3870689" y="6291069"/>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4" name="Oval 3">
            <a:extLst>
              <a:ext uri="{FF2B5EF4-FFF2-40B4-BE49-F238E27FC236}">
                <a16:creationId xmlns:a16="http://schemas.microsoft.com/office/drawing/2014/main" id="{0F31E2C3-B972-9869-AEC6-A791DDBAFE32}"/>
              </a:ext>
              <a:ext uri="{C183D7F6-B498-43B3-948B-1728B52AA6E4}">
                <adec:decorative xmlns:adec="http://schemas.microsoft.com/office/drawing/2017/decorative" val="1"/>
              </a:ext>
            </a:extLst>
          </p:cNvPr>
          <p:cNvSpPr/>
          <p:nvPr userDrawn="1"/>
        </p:nvSpPr>
        <p:spPr>
          <a:xfrm>
            <a:off x="-516638" y="290457"/>
            <a:ext cx="1325563" cy="1325563"/>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6" name="Oval 5">
            <a:extLst>
              <a:ext uri="{FF2B5EF4-FFF2-40B4-BE49-F238E27FC236}">
                <a16:creationId xmlns:a16="http://schemas.microsoft.com/office/drawing/2014/main" id="{FF3E00C7-DE77-4ECE-4B80-56406FAAFDA2}"/>
              </a:ext>
              <a:ext uri="{C183D7F6-B498-43B3-948B-1728B52AA6E4}">
                <adec:decorative xmlns:adec="http://schemas.microsoft.com/office/drawing/2017/decorative" val="1"/>
              </a:ext>
            </a:extLst>
          </p:cNvPr>
          <p:cNvSpPr/>
          <p:nvPr userDrawn="1"/>
        </p:nvSpPr>
        <p:spPr>
          <a:xfrm>
            <a:off x="-1437332" y="4735158"/>
            <a:ext cx="3588862" cy="3343835"/>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7" name="Oval 6">
            <a:extLst>
              <a:ext uri="{FF2B5EF4-FFF2-40B4-BE49-F238E27FC236}">
                <a16:creationId xmlns:a16="http://schemas.microsoft.com/office/drawing/2014/main" id="{EF7A6EE4-4C08-73A3-5F09-23970379A3B1}"/>
              </a:ext>
              <a:ext uri="{C183D7F6-B498-43B3-948B-1728B52AA6E4}">
                <adec:decorative xmlns:adec="http://schemas.microsoft.com/office/drawing/2017/decorative" val="1"/>
              </a:ext>
            </a:extLst>
          </p:cNvPr>
          <p:cNvSpPr/>
          <p:nvPr userDrawn="1"/>
        </p:nvSpPr>
        <p:spPr>
          <a:xfrm>
            <a:off x="10574768" y="-662782"/>
            <a:ext cx="2015574" cy="1910669"/>
          </a:xfrm>
          <a:prstGeom prst="ellipse">
            <a:avLst/>
          </a:prstGeom>
          <a:solidFill>
            <a:schemeClr val="accent1">
              <a:alpha val="8921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2802635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2271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1276931" y="683567"/>
            <a:ext cx="4834517" cy="2774361"/>
          </a:xfrm>
          <a:prstGeom prst="rect">
            <a:avLst/>
          </a:prstGeo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a:prstGeom prst="rect">
            <a:avLst/>
          </a:prstGeom>
        </p:spPr>
        <p:txBody>
          <a:bodyPr/>
          <a:lstStyle/>
          <a:p>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a:prstGeom prst="rect">
            <a:avLst/>
          </a:prstGeo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
        <p:nvSpPr>
          <p:cNvPr id="4" name="Text Placeholder 20">
            <a:extLst>
              <a:ext uri="{FF2B5EF4-FFF2-40B4-BE49-F238E27FC236}">
                <a16:creationId xmlns:a16="http://schemas.microsoft.com/office/drawing/2014/main" id="{2C6B15DA-15F3-DCB3-ADA6-119228E4287A}"/>
              </a:ext>
            </a:extLst>
          </p:cNvPr>
          <p:cNvSpPr>
            <a:spLocks noGrp="1"/>
          </p:cNvSpPr>
          <p:nvPr>
            <p:ph type="body" sz="quarter" idx="17" hasCustomPrompt="1"/>
          </p:nvPr>
        </p:nvSpPr>
        <p:spPr>
          <a:xfrm>
            <a:off x="-830948" y="-876956"/>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r>
              <a:rPr lang="en-US" dirty="0"/>
              <a:t>Name</a:t>
            </a:r>
          </a:p>
        </p:txBody>
      </p:sp>
      <p:sp>
        <p:nvSpPr>
          <p:cNvPr id="6" name="Text Placeholder 20">
            <a:extLst>
              <a:ext uri="{FF2B5EF4-FFF2-40B4-BE49-F238E27FC236}">
                <a16:creationId xmlns:a16="http://schemas.microsoft.com/office/drawing/2014/main" id="{31D95887-DA8A-BB51-5CD3-2CB95BF03D69}"/>
              </a:ext>
            </a:extLst>
          </p:cNvPr>
          <p:cNvSpPr>
            <a:spLocks noGrp="1"/>
          </p:cNvSpPr>
          <p:nvPr>
            <p:ph type="body" sz="quarter" idx="18"/>
          </p:nvPr>
        </p:nvSpPr>
        <p:spPr>
          <a:xfrm>
            <a:off x="-630131" y="5409224"/>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Tree>
    <p:extLst>
      <p:ext uri="{BB962C8B-B14F-4D97-AF65-F5344CB8AC3E}">
        <p14:creationId xmlns:p14="http://schemas.microsoft.com/office/powerpoint/2010/main" val="15993658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a:prstGeom prst="rect">
            <a:avLst/>
          </a:prstGeo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a:prstGeom prst="rect">
            <a:avLst/>
          </a:prstGeo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Oval 4">
            <a:extLst>
              <a:ext uri="{FF2B5EF4-FFF2-40B4-BE49-F238E27FC236}">
                <a16:creationId xmlns:a16="http://schemas.microsoft.com/office/drawing/2014/main" id="{3B5704EA-7A65-5CC2-D428-F28396B06208}"/>
              </a:ext>
            </a:extLst>
          </p:cNvPr>
          <p:cNvSpPr/>
          <p:nvPr userDrawn="1"/>
        </p:nvSpPr>
        <p:spPr>
          <a:xfrm>
            <a:off x="-705779" y="5065443"/>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
        <p:nvSpPr>
          <p:cNvPr id="8" name="Text Placeholder 20">
            <a:extLst>
              <a:ext uri="{FF2B5EF4-FFF2-40B4-BE49-F238E27FC236}">
                <a16:creationId xmlns:a16="http://schemas.microsoft.com/office/drawing/2014/main" id="{001EEFFB-6458-B0F0-3303-01A914E19916}"/>
              </a:ext>
            </a:extLst>
          </p:cNvPr>
          <p:cNvSpPr>
            <a:spLocks noGrp="1"/>
          </p:cNvSpPr>
          <p:nvPr>
            <p:ph type="body" sz="quarter" idx="17"/>
          </p:nvPr>
        </p:nvSpPr>
        <p:spPr>
          <a:xfrm>
            <a:off x="3756811" y="6495562"/>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
        <p:nvSpPr>
          <p:cNvPr id="9" name="Text Placeholder 20">
            <a:extLst>
              <a:ext uri="{FF2B5EF4-FFF2-40B4-BE49-F238E27FC236}">
                <a16:creationId xmlns:a16="http://schemas.microsoft.com/office/drawing/2014/main" id="{C38B9344-8926-7CB6-9AAB-C26F6F41874F}"/>
              </a:ext>
            </a:extLst>
          </p:cNvPr>
          <p:cNvSpPr>
            <a:spLocks noGrp="1"/>
          </p:cNvSpPr>
          <p:nvPr>
            <p:ph type="body" sz="quarter" idx="18"/>
          </p:nvPr>
        </p:nvSpPr>
        <p:spPr>
          <a:xfrm>
            <a:off x="-1825395" y="1058681"/>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85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bg1"/>
                </a:solidFill>
                <a:latin typeface="+mn-lt"/>
              </a:defRPr>
            </a:lvl1pPr>
          </a:lstStyle>
          <a:p>
            <a:pPr lvl="0"/>
            <a:endParaRPr lang="en-US" dirty="0"/>
          </a:p>
        </p:txBody>
      </p:sp>
    </p:spTree>
    <p:extLst>
      <p:ext uri="{BB962C8B-B14F-4D97-AF65-F5344CB8AC3E}">
        <p14:creationId xmlns:p14="http://schemas.microsoft.com/office/powerpoint/2010/main" val="3840231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dk1" tx1="lt1" bg2="dk2" tx2="lt2" accent1="accent1" accent2="accent2" accent3="accent3" accent4="accent4" accent5="accent5" accent6="accent6" hlink="hlink" folHlink="folHlink"/>
  <p:sldLayoutIdLst>
    <p:sldLayoutId id="2147483649" r:id="rId1"/>
    <p:sldLayoutId id="2147483652" r:id="rId2"/>
    <p:sldLayoutId id="2147483659" r:id="rId3"/>
    <p:sldLayoutId id="2147483653" r:id="rId4"/>
    <p:sldLayoutId id="2147483666" r:id="rId5"/>
    <p:sldLayoutId id="2147483651" r:id="rId6"/>
    <p:sldLayoutId id="2147483650" r:id="rId7"/>
    <p:sldLayoutId id="2147483668" r:id="rId8"/>
    <p:sldLayoutId id="2147483665" r:id="rId9"/>
    <p:sldLayoutId id="2147483654" r:id="rId10"/>
    <p:sldLayoutId id="2147483658" r:id="rId11"/>
    <p:sldLayoutId id="2147483655" r:id="rId12"/>
    <p:sldLayoutId id="2147483656" r:id="rId13"/>
    <p:sldLayoutId id="2147483657" r:id="rId14"/>
    <p:sldLayoutId id="2147483664" r:id="rId15"/>
    <p:sldLayoutId id="2147483663" r:id="rId16"/>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0"/>
            <a:ext cx="12192000" cy="6858000"/>
          </a:xfrm>
          <a:prstGeom prst="rect">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3" name="TextBox 2"/>
          <p:cNvSpPr txBox="1"/>
          <p:nvPr/>
        </p:nvSpPr>
        <p:spPr>
          <a:xfrm>
            <a:off x="1219200" y="342900"/>
            <a:ext cx="9753600" cy="3429000"/>
          </a:xfrm>
          <a:prstGeom prst="rect">
            <a:avLst/>
          </a:prstGeom>
          <a:noFill/>
        </p:spPr>
        <p:txBody>
          <a:bodyPr wrap="square">
            <a:spAutoFit/>
          </a:bodyPr>
          <a:lstStyle/>
          <a:p>
            <a:pPr algn="ctr">
              <a:defRPr sz="3000" b="1" i="0" u="none">
                <a:solidFill>
                  <a:srgbClr val="000000"/>
                </a:solidFill>
              </a:defRPr>
            </a:pPr>
            <a:r>
              <a:t>Blacktown Chinese Christian Church</a:t>
            </a:r>
          </a:p>
        </p:txBody>
      </p:sp>
      <p:sp>
        <p:nvSpPr>
          <p:cNvPr id="4" name="TextBox 3"/>
          <p:cNvSpPr txBox="1"/>
          <p:nvPr/>
        </p:nvSpPr>
        <p:spPr>
          <a:xfrm>
            <a:off x="1219200" y="1028700"/>
            <a:ext cx="9753600" cy="3429000"/>
          </a:xfrm>
          <a:prstGeom prst="rect">
            <a:avLst/>
          </a:prstGeom>
          <a:noFill/>
        </p:spPr>
        <p:txBody>
          <a:bodyPr wrap="square">
            <a:spAutoFit/>
          </a:bodyPr>
          <a:lstStyle/>
          <a:p>
            <a:pPr algn="ctr">
              <a:defRPr sz="2300" b="1" i="0" u="none">
                <a:solidFill>
                  <a:srgbClr val="000000"/>
                </a:solidFill>
              </a:defRPr>
            </a:pPr>
            <a:r>
              <a:t>Welcome to Our English Service</a:t>
            </a:r>
            <a:br/>
            <a:r>
              <a:t>19.01.2025</a:t>
            </a:r>
          </a:p>
        </p:txBody>
      </p:sp>
      <p:sp>
        <p:nvSpPr>
          <p:cNvPr id="5" name="TextBox 4"/>
          <p:cNvSpPr txBox="1"/>
          <p:nvPr/>
        </p:nvSpPr>
        <p:spPr>
          <a:xfrm>
            <a:off x="1219200" y="2400300"/>
            <a:ext cx="9753600" cy="3429000"/>
          </a:xfrm>
          <a:prstGeom prst="rect">
            <a:avLst/>
          </a:prstGeom>
          <a:noFill/>
        </p:spPr>
        <p:txBody>
          <a:bodyPr wrap="square">
            <a:spAutoFit/>
          </a:bodyPr>
          <a:lstStyle/>
          <a:p>
            <a:pPr algn="ctr">
              <a:defRPr sz="2000" b="1" i="0" u="sng">
                <a:solidFill>
                  <a:srgbClr val="7030A0"/>
                </a:solidFill>
              </a:defRPr>
            </a:pPr>
            <a:r>
              <a:t>English Service 9:45 – 11:00 am</a:t>
            </a:r>
          </a:p>
        </p:txBody>
      </p:sp>
      <p:sp>
        <p:nvSpPr>
          <p:cNvPr id="6" name="TextBox 5"/>
          <p:cNvSpPr txBox="1"/>
          <p:nvPr/>
        </p:nvSpPr>
        <p:spPr>
          <a:xfrm>
            <a:off x="1219200" y="2743200"/>
            <a:ext cx="9753600" cy="3429000"/>
          </a:xfrm>
          <a:prstGeom prst="rect">
            <a:avLst/>
          </a:prstGeom>
          <a:noFill/>
        </p:spPr>
        <p:txBody>
          <a:bodyPr wrap="square">
            <a:spAutoFit/>
          </a:bodyPr>
          <a:lstStyle/>
          <a:p>
            <a:pPr algn="l">
              <a:defRPr sz="2000" b="1" i="0" u="none">
                <a:solidFill>
                  <a:srgbClr val="000000"/>
                </a:solidFill>
              </a:defRPr>
            </a:pPr>
            <a:r>
              <a:t>Worship Songs:</a:t>
            </a:r>
            <a:br/>
            <a:br/>
            <a:br/>
            <a:br/>
            <a:r>
              <a:t>Passage:</a:t>
            </a:r>
            <a:br/>
            <a:br/>
            <a:r>
              <a:t>Speaker:</a:t>
            </a:r>
            <a:br/>
            <a:r>
              <a:t>Topic:</a:t>
            </a:r>
            <a:br/>
            <a:r>
              <a:t>Response Song:</a:t>
            </a:r>
            <a:br/>
            <a:r>
              <a:t>Announcements and Closing Prayer</a:t>
            </a:r>
            <a:br/>
            <a:r>
              <a:t>Benediction</a:t>
            </a:r>
          </a:p>
        </p:txBody>
      </p:sp>
      <p:sp>
        <p:nvSpPr>
          <p:cNvPr id="7" name="TextBox 6"/>
          <p:cNvSpPr txBox="1"/>
          <p:nvPr/>
        </p:nvSpPr>
        <p:spPr>
          <a:xfrm>
            <a:off x="1219200" y="2743200"/>
            <a:ext cx="9753600" cy="3429000"/>
          </a:xfrm>
          <a:prstGeom prst="rect">
            <a:avLst/>
          </a:prstGeom>
          <a:noFill/>
        </p:spPr>
        <p:txBody>
          <a:bodyPr wrap="square">
            <a:spAutoFit/>
          </a:bodyPr>
          <a:lstStyle/>
          <a:p>
            <a:pPr algn="ctr">
              <a:defRPr sz="2000" b="0" i="0" u="none">
                <a:solidFill>
                  <a:srgbClr val="000000"/>
                </a:solidFill>
              </a:defRPr>
            </a:pPr>
            <a:r>
              <a:rPr dirty="0"/>
              <a:t>Be Thou My Vision</a:t>
            </a:r>
            <a:br>
              <a:rPr dirty="0"/>
            </a:br>
            <a:r>
              <a:rPr dirty="0"/>
              <a:t>10000 Reasons</a:t>
            </a:r>
            <a:br>
              <a:rPr dirty="0"/>
            </a:br>
            <a:r>
              <a:rPr dirty="0"/>
              <a:t>Man Of Sorrows</a:t>
            </a:r>
            <a:br>
              <a:rPr dirty="0"/>
            </a:br>
            <a:r>
              <a:rPr dirty="0"/>
              <a:t>In Christ Alone</a:t>
            </a:r>
            <a:br>
              <a:rPr dirty="0"/>
            </a:br>
            <a:r>
              <a:rPr dirty="0"/>
              <a:t>Mathew 16:13-17</a:t>
            </a:r>
            <a:br>
              <a:rPr dirty="0"/>
            </a:br>
            <a:r>
              <a:rPr dirty="0"/>
              <a:t>Heb 1:1-4</a:t>
            </a:r>
            <a:br>
              <a:rPr dirty="0"/>
            </a:br>
            <a:r>
              <a:rPr dirty="0"/>
              <a:t>TBA</a:t>
            </a:r>
            <a:br>
              <a:rPr dirty="0"/>
            </a:br>
            <a:r>
              <a:rPr dirty="0"/>
              <a:t>TBA</a:t>
            </a:r>
            <a:br>
              <a:rPr dirty="0"/>
            </a:br>
            <a:r>
              <a:rPr dirty="0"/>
              <a:t>TBA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10000 Reasons (Bless The Lord)</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Jonas Myrin, Matt Redman © 2012 2011 Atlas Mountain Songs (Admin. by SHOUT! Music Publishing Australia) CCLI Licence No. 5485849 . CCLI Song number: 6016351</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The sun comes up</a:t>
            </a:r>
          </a:p>
          <a:p>
            <a:pPr algn="ctr">
              <a:defRPr sz="3300" b="0"/>
            </a:pPr>
            <a:r>
              <a:t>It's a new day dawning</a:t>
            </a:r>
          </a:p>
          <a:p>
            <a:pPr algn="ctr">
              <a:defRPr sz="3300" b="0"/>
            </a:pPr>
            <a:r>
              <a:t>It's time to sing Your song again</a:t>
            </a:r>
          </a:p>
          <a:p>
            <a:pPr algn="ctr">
              <a:defRPr sz="3300" b="0"/>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Whatever may pass</a:t>
            </a:r>
          </a:p>
          <a:p>
            <a:pPr algn="ctr">
              <a:defRPr sz="3300" b="0"/>
            </a:pPr>
            <a:r>
              <a:t>And whatever lies before me</a:t>
            </a:r>
          </a:p>
          <a:p>
            <a:pPr algn="ctr">
              <a:defRPr sz="3300" b="0"/>
            </a:pPr>
            <a:r>
              <a:t>Let me be singing</a:t>
            </a:r>
          </a:p>
          <a:p>
            <a:pPr algn="ctr">
              <a:defRPr sz="3300" b="0"/>
            </a:pPr>
            <a:r>
              <a:t>When the evening comes</a:t>
            </a:r>
          </a:p>
          <a:p>
            <a:pPr algn="ctr">
              <a:defRPr sz="3300" b="0"/>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You're rich in love</a:t>
            </a:r>
          </a:p>
          <a:p>
            <a:pPr algn="ctr">
              <a:defRPr sz="3300" b="0"/>
            </a:pPr>
            <a:r>
              <a:t>And You're slow to anger</a:t>
            </a:r>
          </a:p>
          <a:p>
            <a:pPr algn="ctr">
              <a:defRPr sz="3300" b="0"/>
            </a:pPr>
            <a:r>
              <a:t>Your name is great</a:t>
            </a:r>
          </a:p>
          <a:p>
            <a:pPr algn="ctr">
              <a:defRPr sz="3300" b="0"/>
            </a:pPr>
            <a:r>
              <a:t>And Your heart is kind</a:t>
            </a:r>
          </a:p>
          <a:p>
            <a:pPr algn="ctr">
              <a:defRPr sz="3300" b="0"/>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For all Your goodness</a:t>
            </a:r>
          </a:p>
          <a:p>
            <a:pPr algn="ctr">
              <a:defRPr sz="3300" b="0"/>
            </a:pPr>
            <a:r>
              <a:t>I will keep on singing</a:t>
            </a:r>
          </a:p>
          <a:p>
            <a:pPr algn="ctr">
              <a:defRPr sz="3300" b="0"/>
            </a:pPr>
            <a:r>
              <a:t>Ten thousand reasons</a:t>
            </a:r>
          </a:p>
          <a:p>
            <a:pPr algn="ctr">
              <a:defRPr sz="3300" b="0"/>
            </a:pPr>
            <a:r>
              <a:t>For my heart to find</a:t>
            </a:r>
          </a:p>
          <a:p>
            <a:pPr algn="ctr">
              <a:defRPr sz="3300" b="0"/>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BCCC english service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And on that day</a:t>
            </a:r>
          </a:p>
          <a:p>
            <a:pPr algn="ctr">
              <a:defRPr sz="3300" b="0"/>
            </a:pPr>
            <a:r>
              <a:t>When my strength is failing</a:t>
            </a:r>
          </a:p>
          <a:p>
            <a:pPr algn="ctr">
              <a:defRPr sz="3300" b="0"/>
            </a:pPr>
            <a:r>
              <a:t>The end draws near</a:t>
            </a:r>
          </a:p>
          <a:p>
            <a:pPr algn="ctr">
              <a:defRPr sz="3300" b="0"/>
            </a:pPr>
            <a:r>
              <a:t>And my time has come</a:t>
            </a:r>
          </a:p>
          <a:p>
            <a:pPr algn="ctr">
              <a:defRPr sz="3300" b="0"/>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Still my soul will</a:t>
            </a:r>
          </a:p>
          <a:p>
            <a:pPr algn="ctr">
              <a:defRPr sz="3300" b="0"/>
            </a:pPr>
            <a:r>
              <a:t>Sing Your praise unending</a:t>
            </a:r>
          </a:p>
          <a:p>
            <a:pPr algn="ctr">
              <a:defRPr sz="3300" b="0"/>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Ten thousand years</a:t>
            </a:r>
          </a:p>
          <a:p>
            <a:pPr algn="ctr">
              <a:defRPr sz="3300" b="0"/>
            </a:pPr>
            <a:r>
              <a:t>And then forevermore</a:t>
            </a:r>
          </a:p>
          <a:p>
            <a:pPr algn="ctr">
              <a:defRPr sz="3300" b="0"/>
            </a:pPr>
            <a:r>
              <a:t>Forevermore</a:t>
            </a:r>
          </a:p>
          <a:p>
            <a:pPr algn="ctr">
              <a:defRPr sz="3300" b="0"/>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Bless the Lord oh my soul</a:t>
            </a:r>
          </a:p>
          <a:p>
            <a:pPr algn="ctr">
              <a:defRPr sz="3300" b="0"/>
            </a:pPr>
            <a:r>
              <a:t>Oh my soul</a:t>
            </a:r>
          </a:p>
          <a:p>
            <a:pPr algn="ctr">
              <a:defRPr sz="3300" b="0"/>
            </a:pPr>
            <a:r>
              <a:t>Worship His Holy name</a:t>
            </a:r>
          </a:p>
          <a:p>
            <a:pPr algn="ctr">
              <a:defRPr sz="3300" b="0"/>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Tag</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Lord I’ll worship your holy name</a:t>
            </a:r>
          </a:p>
          <a:p>
            <a:pPr algn="ctr">
              <a:defRPr sz="3300" b="0"/>
            </a:pPr>
            <a:r>
              <a:t>I’ll worship your holy name</a:t>
            </a:r>
          </a:p>
          <a:p>
            <a:pPr algn="ctr">
              <a:defRPr sz="3300" b="0"/>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Outro</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Sing like never before</a:t>
            </a:r>
          </a:p>
          <a:p>
            <a:pPr algn="ctr">
              <a:defRPr sz="3300" b="0"/>
            </a:pPr>
            <a:r>
              <a:t>Oh my soul</a:t>
            </a:r>
          </a:p>
          <a:p>
            <a:pPr algn="ctr">
              <a:defRPr sz="3300" b="0"/>
            </a:pPr>
            <a:r>
              <a:t>I'll worship Your Holy name</a:t>
            </a:r>
          </a:p>
          <a:p>
            <a:pPr algn="ctr">
              <a:defRPr sz="3300" b="0"/>
            </a:pPr>
            <a:r>
              <a:t>I'll worship Your Holy name</a:t>
            </a:r>
          </a:p>
          <a:p>
            <a:pPr algn="ctr">
              <a:defRPr sz="3300" b="0"/>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Please keep all phones on silent</a:t>
            </a:r>
          </a:p>
        </p:txBody>
      </p:sp>
      <p:pic>
        <p:nvPicPr>
          <p:cNvPr id="3" name="Picture 2" descr="no_phone_image.jp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Man Of Sorrows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Brooke Ligertwood, Matt Crocker © 2012 Hillsong Music Publishing Australia CCLI Licence No. 5485849 . CCLI Song number: 6476063</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Man of Sorrows, Lamb of God</a:t>
            </a:r>
          </a:p>
          <a:p>
            <a:pPr algn="ctr">
              <a:defRPr sz="3300" b="0"/>
            </a:pPr>
            <a:r>
              <a:t>By His own betrayed</a:t>
            </a:r>
          </a:p>
          <a:p>
            <a:pPr algn="ctr">
              <a:defRPr sz="3300" b="0"/>
            </a:pPr>
            <a:r>
              <a:t>The sin of men and wrath of God</a:t>
            </a:r>
          </a:p>
          <a:p>
            <a:pPr algn="ctr">
              <a:defRPr sz="3300" b="0"/>
            </a:pPr>
            <a:r>
              <a:t>Has been on Jesus laid</a:t>
            </a:r>
          </a:p>
          <a:p>
            <a:pPr algn="ctr">
              <a:defRPr sz="3300" b="0"/>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Silent as He stood accused</a:t>
            </a:r>
          </a:p>
          <a:p>
            <a:pPr algn="ctr">
              <a:defRPr sz="3300" b="0"/>
            </a:pPr>
            <a:r>
              <a:t>Beaten, mocked, and scorned</a:t>
            </a:r>
          </a:p>
          <a:p>
            <a:pPr algn="ctr">
              <a:defRPr sz="3300" b="0"/>
            </a:pPr>
            <a:r>
              <a:t>Bowing to the Father's will</a:t>
            </a:r>
          </a:p>
          <a:p>
            <a:pPr algn="ctr">
              <a:defRPr sz="3300" b="0"/>
            </a:pPr>
            <a:r>
              <a:t>He took a crown of thorns</a:t>
            </a:r>
          </a:p>
          <a:p>
            <a:pPr algn="ctr">
              <a:defRPr sz="3300" b="0"/>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Oh that rugged cross, my salvation</a:t>
            </a:r>
          </a:p>
          <a:p>
            <a:pPr algn="ctr">
              <a:defRPr sz="3300" b="0"/>
            </a:pPr>
            <a:r>
              <a:t>Where Your love poured out over me</a:t>
            </a:r>
          </a:p>
          <a:p>
            <a:pPr algn="ctr">
              <a:defRPr sz="3300" b="0"/>
            </a:pPr>
            <a:r>
              <a:t>Now my soul cries out "Hallelujah!"</a:t>
            </a:r>
          </a:p>
          <a:p>
            <a:pPr algn="ctr">
              <a:defRPr sz="3300" b="0"/>
            </a:pPr>
            <a:r>
              <a:t>Praise and honour unto Thee</a:t>
            </a:r>
          </a:p>
          <a:p>
            <a:pPr algn="ctr">
              <a:defRPr sz="3300" b="0"/>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Sent of heaven, God's own Son</a:t>
            </a:r>
          </a:p>
          <a:p>
            <a:pPr algn="ctr">
              <a:defRPr sz="3300" b="0"/>
            </a:pPr>
            <a:r>
              <a:t>To purchase and redeem</a:t>
            </a:r>
          </a:p>
          <a:p>
            <a:pPr algn="ctr">
              <a:defRPr sz="3300" b="0"/>
            </a:pPr>
            <a:r>
              <a:t>And reconcile the very ones</a:t>
            </a:r>
          </a:p>
          <a:p>
            <a:pPr algn="ctr">
              <a:defRPr sz="3300" b="0"/>
            </a:pPr>
            <a:r>
              <a:t>Who nailed Him to that tree</a:t>
            </a:r>
          </a:p>
          <a:p>
            <a:pPr algn="ctr">
              <a:defRPr sz="3300" b="0"/>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Oh that rugged cross, my salvation</a:t>
            </a:r>
          </a:p>
          <a:p>
            <a:pPr algn="ctr">
              <a:defRPr sz="3300" b="0"/>
            </a:pPr>
            <a:r>
              <a:t>Where Your love poured out over me</a:t>
            </a:r>
          </a:p>
          <a:p>
            <a:pPr algn="ctr">
              <a:defRPr sz="3300" b="0"/>
            </a:pPr>
            <a:r>
              <a:t>Now my soul cries out "Hallelujah!"</a:t>
            </a:r>
          </a:p>
          <a:p>
            <a:pPr algn="ctr">
              <a:defRPr sz="3300" b="0"/>
            </a:pPr>
            <a:r>
              <a:t>Praise and honour unto Thee</a:t>
            </a:r>
          </a:p>
          <a:p>
            <a:pPr algn="ctr">
              <a:defRPr sz="3300" b="0"/>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Bridge</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Now my debt is paid, it is paid in full</a:t>
            </a:r>
          </a:p>
          <a:p>
            <a:pPr algn="ctr">
              <a:defRPr sz="3300" b="0"/>
            </a:pPr>
            <a:r>
              <a:t>By the precious blood that my Jesus spilled</a:t>
            </a:r>
          </a:p>
          <a:p>
            <a:pPr algn="ctr">
              <a:defRPr sz="3300" b="0"/>
            </a:pPr>
            <a:r>
              <a:t>Now the curse of sin has no hold on me</a:t>
            </a:r>
          </a:p>
          <a:p>
            <a:pPr algn="ctr">
              <a:defRPr sz="3300" b="0"/>
            </a:pPr>
            <a:r>
              <a:t>Whom the Son sets free, oh is free indeed! (x2)</a:t>
            </a:r>
          </a:p>
          <a:p>
            <a:pPr algn="ctr">
              <a:defRPr sz="3300" b="0"/>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Oh that rugged cross, my salvation</a:t>
            </a:r>
          </a:p>
          <a:p>
            <a:pPr algn="ctr">
              <a:defRPr sz="3300" b="0"/>
            </a:pPr>
            <a:r>
              <a:t>Where Your love poured out over me</a:t>
            </a:r>
          </a:p>
          <a:p>
            <a:pPr algn="ctr">
              <a:defRPr sz="3300" b="0"/>
            </a:pPr>
            <a:r>
              <a:t>Now my soul cries out "Hallelujah!"</a:t>
            </a:r>
          </a:p>
          <a:p>
            <a:pPr algn="ctr">
              <a:defRPr sz="3300" b="0"/>
            </a:pPr>
            <a:r>
              <a:t>Praise and honour unto Thee</a:t>
            </a:r>
          </a:p>
          <a:p>
            <a:pPr algn="ctr">
              <a:defRPr sz="3300" b="0"/>
            </a:pP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4</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See, the stone is rolled away</a:t>
            </a:r>
          </a:p>
          <a:p>
            <a:pPr algn="ctr">
              <a:defRPr sz="3300" b="0"/>
            </a:pPr>
            <a:r>
              <a:t>Behold the empty tomb</a:t>
            </a:r>
          </a:p>
          <a:p>
            <a:pPr algn="ctr">
              <a:defRPr sz="3300" b="0"/>
            </a:pPr>
            <a:r>
              <a:t>Hallelujah, God be praised</a:t>
            </a:r>
          </a:p>
          <a:p>
            <a:pPr algn="ctr">
              <a:defRPr sz="3300" b="0"/>
            </a:pPr>
            <a:r>
              <a:t>He's risen from the grave!</a:t>
            </a:r>
          </a:p>
          <a:p>
            <a:pPr algn="ctr">
              <a:defRPr sz="3300" b="0"/>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Chorus</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Oh that rugged cross, my salvation</a:t>
            </a:r>
          </a:p>
          <a:p>
            <a:pPr algn="ctr">
              <a:defRPr sz="3300" b="0"/>
            </a:pPr>
            <a:r>
              <a:t>Where Your love poured out over me</a:t>
            </a:r>
          </a:p>
          <a:p>
            <a:pPr algn="ctr">
              <a:defRPr sz="3300" b="0"/>
            </a:pPr>
            <a:r>
              <a:t>Now my soul cries out "Hallelujah!"</a:t>
            </a:r>
          </a:p>
          <a:p>
            <a:pPr algn="ctr">
              <a:defRPr sz="3300" b="0"/>
            </a:pPr>
            <a:r>
              <a:t>Praise and honour unto Thee</a:t>
            </a:r>
          </a:p>
          <a:p>
            <a:pPr algn="ctr">
              <a:defRPr sz="3300" b="0"/>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Be Thou My Vision</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Eleanor Henrietta Hull, Mary Elizabeth Byrne © Words: Public Domain Music: Public Domain CCLI Licence No. 5485849 . CCLI Song number: 30639</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Outro</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Praise and honour unto Thee</a:t>
            </a:r>
          </a:p>
          <a:p>
            <a:pPr algn="ctr">
              <a:defRPr sz="3300" b="0"/>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Bible reading</a:t>
            </a:r>
          </a:p>
        </p:txBody>
      </p:sp>
      <p:pic>
        <p:nvPicPr>
          <p:cNvPr id="3" name="Picture 2" descr="an-open-bible-royalty-free-image-1681152546.jp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861774"/>
          </a:xfrm>
          <a:prstGeom prst="rect">
            <a:avLst/>
          </a:prstGeom>
          <a:noFill/>
        </p:spPr>
        <p:txBody>
          <a:bodyPr wrap="square">
            <a:spAutoFit/>
          </a:bodyPr>
          <a:lstStyle/>
          <a:p>
            <a:pPr algn="ctr">
              <a:defRPr sz="5000" b="1"/>
            </a:pPr>
            <a:r>
              <a:rPr dirty="0"/>
              <a:t>Mat</a:t>
            </a:r>
            <a:r>
              <a:rPr lang="en-AU" dirty="0"/>
              <a:t>t</a:t>
            </a:r>
            <a:r>
              <a:rPr dirty="0"/>
              <a:t>hew 16:13-17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rPr dirty="0"/>
              <a:t>¹³ When Jesus came to the region of Caesarea Philippi, he asked his disciples, “Who do people say the Son of Man is?” </a:t>
            </a:r>
          </a:p>
          <a:p>
            <a:pPr algn="ctr">
              <a:defRPr sz="3200" b="0"/>
            </a:pPr>
            <a:r>
              <a:rPr dirty="0"/>
              <a:t>¹⁴ They replied, “Some say John the Baptist; others say Elijah; and still others, Jeremiah or one of the prophets.” </a:t>
            </a:r>
          </a:p>
          <a:p>
            <a:pPr algn="ctr">
              <a:defRPr sz="3200" b="0"/>
            </a:pPr>
            <a:endParaRPr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861774"/>
          </a:xfrm>
          <a:prstGeom prst="rect">
            <a:avLst/>
          </a:prstGeom>
          <a:noFill/>
        </p:spPr>
        <p:txBody>
          <a:bodyPr wrap="square">
            <a:spAutoFit/>
          </a:bodyPr>
          <a:lstStyle/>
          <a:p>
            <a:pPr algn="ctr">
              <a:defRPr sz="5000" b="1"/>
            </a:pPr>
            <a:r>
              <a:rPr dirty="0"/>
              <a:t>Mat</a:t>
            </a:r>
            <a:r>
              <a:rPr lang="en-AU" dirty="0"/>
              <a:t>t</a:t>
            </a:r>
            <a:r>
              <a:rPr dirty="0"/>
              <a:t>hew 16:13-17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¹⁵ “But what about you?” he asked. “Who do you say I am?” </a:t>
            </a:r>
          </a:p>
          <a:p>
            <a:pPr algn="ctr">
              <a:defRPr sz="3200" b="0"/>
            </a:pPr>
            <a:r>
              <a:t>¹⁶ Simon Peter answered, “You are the Messiah, the Son of the living God.” </a:t>
            </a:r>
          </a:p>
          <a:p>
            <a:pPr algn="ctr">
              <a:defRPr sz="3200" b="0"/>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861774"/>
          </a:xfrm>
          <a:prstGeom prst="rect">
            <a:avLst/>
          </a:prstGeom>
          <a:noFill/>
        </p:spPr>
        <p:txBody>
          <a:bodyPr wrap="square">
            <a:spAutoFit/>
          </a:bodyPr>
          <a:lstStyle/>
          <a:p>
            <a:pPr algn="ctr">
              <a:defRPr sz="5000" b="1"/>
            </a:pPr>
            <a:r>
              <a:rPr dirty="0"/>
              <a:t>Mat</a:t>
            </a:r>
            <a:r>
              <a:rPr lang="en-AU" dirty="0"/>
              <a:t>t</a:t>
            </a:r>
            <a:r>
              <a:rPr dirty="0"/>
              <a:t>hew 16:13-17</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¹⁷ Jesus replied, “Blessed are you, Simon son of Jonah, for this was not revealed to you by flesh and blood, but by my Father in heaven.</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861774"/>
          </a:xfrm>
          <a:prstGeom prst="rect">
            <a:avLst/>
          </a:prstGeom>
          <a:noFill/>
        </p:spPr>
        <p:txBody>
          <a:bodyPr wrap="square">
            <a:spAutoFit/>
          </a:bodyPr>
          <a:lstStyle/>
          <a:p>
            <a:pPr algn="ctr">
              <a:defRPr sz="5000" b="1"/>
            </a:pPr>
            <a:r>
              <a:rPr dirty="0"/>
              <a:t>Heb</a:t>
            </a:r>
            <a:r>
              <a:rPr lang="en-AU" dirty="0" err="1"/>
              <a:t>rews</a:t>
            </a:r>
            <a:r>
              <a:rPr dirty="0"/>
              <a:t> 1:1-4</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In the past God spoke to our ancestors through the prophets at many times and in various ways, ² but in these last days he has spoken to us by his Son, whom he appointed heir of all things, and through whom also he made the universe. </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861774"/>
          </a:xfrm>
          <a:prstGeom prst="rect">
            <a:avLst/>
          </a:prstGeom>
          <a:noFill/>
        </p:spPr>
        <p:txBody>
          <a:bodyPr wrap="square">
            <a:spAutoFit/>
          </a:bodyPr>
          <a:lstStyle/>
          <a:p>
            <a:pPr algn="ctr">
              <a:defRPr sz="5000" b="1"/>
            </a:pPr>
            <a:r>
              <a:rPr dirty="0"/>
              <a:t>Heb</a:t>
            </a:r>
            <a:r>
              <a:rPr lang="en-AU" dirty="0" err="1"/>
              <a:t>rews</a:t>
            </a:r>
            <a:r>
              <a:rPr dirty="0"/>
              <a:t> 1:1-4</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200" b="0"/>
            </a:pPr>
            <a:r>
              <a:t>³ The Son is the radiance of God’s glory and the exact representation of his being, sustaining all things by his powerful word. After he had provided purification for sins, he sat down at the right hand of the Majesty in heaven. ⁴ So he became as much superior to the angels as the name he has inherited is superior to theirs.</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In Christ Alone</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r>
              <a:t>Keith Getty, Stuart Townend ©2001 Thankyou Music (Admin. by SHOUT! Music Publishing Australia) CCLI Licence No. 5485849. CCLI Song number: 3350395</a:t>
            </a:r>
          </a:p>
        </p:txBody>
      </p:sp>
    </p:spTree>
    <p:extLst>
      <p:ext uri="{BB962C8B-B14F-4D97-AF65-F5344CB8AC3E}">
        <p14:creationId xmlns:p14="http://schemas.microsoft.com/office/powerpoint/2010/main" val="21963283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In Christ alone my hope is found</a:t>
            </a:r>
          </a:p>
          <a:p>
            <a:pPr algn="ctr">
              <a:defRPr sz="3300" b="0"/>
            </a:pPr>
            <a:r>
              <a:t>He is my light, my strength, my song</a:t>
            </a:r>
          </a:p>
          <a:p>
            <a:pPr algn="ctr">
              <a:defRPr sz="3300" b="0"/>
            </a:pPr>
            <a:r>
              <a:t>This Cornerstone, this solid Ground</a:t>
            </a:r>
          </a:p>
          <a:p>
            <a:pPr algn="ctr">
              <a:defRPr sz="3300" b="0"/>
            </a:pPr>
            <a:r>
              <a:t>Firm through the fiercest drought and storm</a:t>
            </a:r>
          </a:p>
          <a:p>
            <a:pPr algn="ctr">
              <a:defRPr sz="3300" b="0"/>
            </a:pPr>
            <a:endParaRPr/>
          </a:p>
        </p:txBody>
      </p:sp>
    </p:spTree>
    <p:extLst>
      <p:ext uri="{BB962C8B-B14F-4D97-AF65-F5344CB8AC3E}">
        <p14:creationId xmlns:p14="http://schemas.microsoft.com/office/powerpoint/2010/main" val="6238318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What heights of love, what depths of peace</a:t>
            </a:r>
          </a:p>
          <a:p>
            <a:pPr algn="ctr">
              <a:defRPr sz="3300" b="0"/>
            </a:pPr>
            <a:r>
              <a:t>When fears are stilled, when strivings cease</a:t>
            </a:r>
          </a:p>
          <a:p>
            <a:pPr algn="ctr">
              <a:defRPr sz="3300" b="0"/>
            </a:pPr>
            <a:r>
              <a:t>My comforter, my All in All</a:t>
            </a:r>
          </a:p>
          <a:p>
            <a:pPr algn="ctr">
              <a:defRPr sz="3300" b="0"/>
            </a:pPr>
            <a:r>
              <a:t>Here in the love of Christ I stand</a:t>
            </a:r>
          </a:p>
          <a:p>
            <a:pPr algn="ctr">
              <a:defRPr sz="3300" b="0"/>
            </a:pPr>
            <a:endParaRPr/>
          </a:p>
        </p:txBody>
      </p:sp>
    </p:spTree>
    <p:extLst>
      <p:ext uri="{BB962C8B-B14F-4D97-AF65-F5344CB8AC3E}">
        <p14:creationId xmlns:p14="http://schemas.microsoft.com/office/powerpoint/2010/main" val="16222905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1</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Be Thou my Vision, O Lord of my heart</a:t>
            </a:r>
          </a:p>
          <a:p>
            <a:pPr algn="ctr">
              <a:defRPr sz="3300" b="0"/>
            </a:pPr>
            <a:r>
              <a:t>Naught be all else to me, save that Thou art</a:t>
            </a:r>
          </a:p>
          <a:p>
            <a:pPr algn="ctr">
              <a:defRPr sz="3300" b="0"/>
            </a:pPr>
            <a:r>
              <a:t>Thou my best Thought, by day or by night</a:t>
            </a:r>
          </a:p>
          <a:p>
            <a:pPr algn="ctr">
              <a:defRPr sz="3300" b="0"/>
            </a:pPr>
            <a:r>
              <a:t>Waking or sleeping, Thy presence my light</a:t>
            </a:r>
          </a:p>
          <a:p>
            <a:pPr algn="ctr">
              <a:defRPr sz="3300" b="0"/>
            </a:pP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There in the ground His body lay</a:t>
            </a:r>
          </a:p>
          <a:p>
            <a:pPr algn="ctr">
              <a:defRPr sz="3300" b="0"/>
            </a:pPr>
            <a:r>
              <a:t>Light of the world by darkness slain</a:t>
            </a:r>
          </a:p>
          <a:p>
            <a:pPr algn="ctr">
              <a:defRPr sz="3300" b="0"/>
            </a:pPr>
            <a:r>
              <a:t>Then bursting forth in glorious day</a:t>
            </a:r>
          </a:p>
          <a:p>
            <a:pPr algn="ctr">
              <a:defRPr sz="3300" b="0"/>
            </a:pPr>
            <a:r>
              <a:t>Up from the grave He rose again</a:t>
            </a:r>
          </a:p>
          <a:p>
            <a:pPr algn="ctr">
              <a:defRPr sz="3300" b="0"/>
            </a:pPr>
            <a:endParaRPr/>
          </a:p>
        </p:txBody>
      </p:sp>
    </p:spTree>
    <p:extLst>
      <p:ext uri="{BB962C8B-B14F-4D97-AF65-F5344CB8AC3E}">
        <p14:creationId xmlns:p14="http://schemas.microsoft.com/office/powerpoint/2010/main" val="1068363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And as He stands in victory</a:t>
            </a:r>
          </a:p>
          <a:p>
            <a:pPr algn="ctr">
              <a:defRPr sz="3300" b="0"/>
            </a:pPr>
            <a:r>
              <a:t>Sin’s curse has lost its grip on me</a:t>
            </a:r>
          </a:p>
          <a:p>
            <a:pPr algn="ctr">
              <a:defRPr sz="3300" b="0"/>
            </a:pPr>
            <a:r>
              <a:t>For I am His and He is mine</a:t>
            </a:r>
          </a:p>
          <a:p>
            <a:pPr algn="ctr">
              <a:defRPr sz="3300" b="0"/>
            </a:pPr>
            <a:r>
              <a:t>Bought with the precious blood of Christ</a:t>
            </a:r>
          </a:p>
          <a:p>
            <a:pPr algn="ctr">
              <a:defRPr sz="3300" b="0"/>
            </a:pPr>
            <a:endParaRPr/>
          </a:p>
        </p:txBody>
      </p:sp>
    </p:spTree>
    <p:extLst>
      <p:ext uri="{BB962C8B-B14F-4D97-AF65-F5344CB8AC3E}">
        <p14:creationId xmlns:p14="http://schemas.microsoft.com/office/powerpoint/2010/main" val="341541878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No guilt in life, no fear in death</a:t>
            </a:r>
          </a:p>
          <a:p>
            <a:pPr algn="ctr">
              <a:defRPr sz="3300" b="0"/>
            </a:pPr>
            <a:r>
              <a:t>This is the power of Christ in me</a:t>
            </a:r>
          </a:p>
          <a:p>
            <a:pPr algn="ctr">
              <a:defRPr sz="3300" b="0"/>
            </a:pPr>
            <a:r>
              <a:t>From life’s first cry to final breath</a:t>
            </a:r>
          </a:p>
          <a:p>
            <a:pPr algn="ctr">
              <a:defRPr sz="3300" b="0"/>
            </a:pPr>
            <a:r>
              <a:t>Jesus commands my destiny</a:t>
            </a:r>
          </a:p>
          <a:p>
            <a:pPr algn="ctr">
              <a:defRPr sz="3300" b="0"/>
            </a:pPr>
            <a:endParaRPr/>
          </a:p>
        </p:txBody>
      </p:sp>
    </p:spTree>
    <p:extLst>
      <p:ext uri="{BB962C8B-B14F-4D97-AF65-F5344CB8AC3E}">
        <p14:creationId xmlns:p14="http://schemas.microsoft.com/office/powerpoint/2010/main" val="70698909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No power of hell, no scheme of man</a:t>
            </a:r>
          </a:p>
          <a:p>
            <a:pPr algn="ctr">
              <a:defRPr sz="3300" b="0"/>
            </a:pPr>
            <a:r>
              <a:t>Can ever pluck me from His hand</a:t>
            </a:r>
          </a:p>
          <a:p>
            <a:pPr algn="ctr">
              <a:defRPr sz="3300" b="0"/>
            </a:pPr>
            <a:r>
              <a:t>Til He returns or calls me home</a:t>
            </a:r>
          </a:p>
          <a:p>
            <a:pPr algn="ctr">
              <a:defRPr sz="3300" b="0"/>
            </a:pPr>
            <a:r>
              <a:t>Here in the power of Christ I’ll stand</a:t>
            </a:r>
          </a:p>
          <a:p>
            <a:pPr algn="ctr">
              <a:defRPr sz="3300" b="0"/>
            </a:pPr>
            <a:endParaRPr/>
          </a:p>
        </p:txBody>
      </p:sp>
    </p:spTree>
    <p:extLst>
      <p:ext uri="{BB962C8B-B14F-4D97-AF65-F5344CB8AC3E}">
        <p14:creationId xmlns:p14="http://schemas.microsoft.com/office/powerpoint/2010/main" val="331359575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Outro</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Till He returns or calls me home</a:t>
            </a:r>
          </a:p>
          <a:p>
            <a:pPr algn="ctr">
              <a:defRPr sz="3300" b="0"/>
            </a:pPr>
            <a:r>
              <a:t>Here in the power of Christ I’ll stand</a:t>
            </a:r>
          </a:p>
          <a:p>
            <a:pPr algn="ctr">
              <a:defRPr sz="3300" b="0"/>
            </a:pPr>
            <a:r>
              <a:t>Here in the power of Christ we stand</a:t>
            </a:r>
          </a:p>
          <a:p>
            <a:pPr algn="ctr">
              <a:defRPr sz="3300" b="0"/>
            </a:pPr>
            <a:endParaRPr/>
          </a:p>
        </p:txBody>
      </p:sp>
    </p:spTree>
    <p:extLst>
      <p:ext uri="{BB962C8B-B14F-4D97-AF65-F5344CB8AC3E}">
        <p14:creationId xmlns:p14="http://schemas.microsoft.com/office/powerpoint/2010/main" val="258859767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Announcements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2514600"/>
            <a:ext cx="3657600" cy="914400"/>
          </a:xfrm>
          <a:prstGeom prst="rect">
            <a:avLst/>
          </a:prstGeom>
          <a:noFill/>
        </p:spPr>
        <p:txBody>
          <a:bodyPr wrap="square" lIns="0">
            <a:spAutoFit/>
          </a:bodyPr>
          <a:lstStyle/>
          <a:p>
            <a:endParaRPr/>
          </a:p>
          <a:p>
            <a:pPr>
              <a:defRPr sz="5000"/>
            </a:pPr>
            <a:r>
              <a:t>Offering</a:t>
            </a:r>
          </a:p>
        </p:txBody>
      </p:sp>
      <p:sp>
        <p:nvSpPr>
          <p:cNvPr id="3" name="Rounded Rectangle 2"/>
          <p:cNvSpPr/>
          <p:nvPr/>
        </p:nvSpPr>
        <p:spPr>
          <a:xfrm>
            <a:off x="4038600" y="2286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TextBox 3"/>
          <p:cNvSpPr txBox="1"/>
          <p:nvPr/>
        </p:nvSpPr>
        <p:spPr>
          <a:xfrm>
            <a:off x="5170714" y="228600"/>
            <a:ext cx="6339840" cy="1143000"/>
          </a:xfrm>
          <a:prstGeom prst="rect">
            <a:avLst/>
          </a:prstGeom>
          <a:noFill/>
        </p:spPr>
        <p:txBody>
          <a:bodyPr wrap="square">
            <a:spAutoFit/>
          </a:bodyPr>
          <a:lstStyle/>
          <a:p>
            <a:endParaRPr/>
          </a:p>
          <a:p>
            <a:pPr>
              <a:defRPr sz="2300">
                <a:latin typeface="Gill Sans MT"/>
              </a:defRPr>
            </a:pPr>
            <a:r>
              <a:t>Account name: Blacktown Chinese Christian Church</a:t>
            </a:r>
          </a:p>
        </p:txBody>
      </p:sp>
      <p:pic>
        <p:nvPicPr>
          <p:cNvPr id="5" name="Picture 4" descr="church.png"/>
          <p:cNvPicPr>
            <a:picLocks noChangeAspect="1"/>
          </p:cNvPicPr>
          <p:nvPr/>
        </p:nvPicPr>
        <p:blipFill>
          <a:blip r:embed="rId2"/>
          <a:stretch>
            <a:fillRect/>
          </a:stretch>
        </p:blipFill>
        <p:spPr>
          <a:xfrm>
            <a:off x="4152900" y="342900"/>
            <a:ext cx="914400" cy="914400"/>
          </a:xfrm>
          <a:prstGeom prst="rect">
            <a:avLst/>
          </a:prstGeom>
        </p:spPr>
      </p:pic>
      <p:sp>
        <p:nvSpPr>
          <p:cNvPr id="6" name="Rounded Rectangle 5"/>
          <p:cNvSpPr/>
          <p:nvPr/>
        </p:nvSpPr>
        <p:spPr>
          <a:xfrm>
            <a:off x="4038600" y="15430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5170714" y="1543050"/>
            <a:ext cx="6339840" cy="1143000"/>
          </a:xfrm>
          <a:prstGeom prst="rect">
            <a:avLst/>
          </a:prstGeom>
          <a:noFill/>
        </p:spPr>
        <p:txBody>
          <a:bodyPr wrap="square">
            <a:spAutoFit/>
          </a:bodyPr>
          <a:lstStyle/>
          <a:p>
            <a:endParaRPr/>
          </a:p>
          <a:p>
            <a:pPr>
              <a:defRPr sz="2300">
                <a:latin typeface="Gill Sans MT"/>
              </a:defRPr>
            </a:pPr>
            <a:r>
              <a:t>Account number: 4216 50263</a:t>
            </a:r>
          </a:p>
        </p:txBody>
      </p:sp>
      <p:pic>
        <p:nvPicPr>
          <p:cNvPr id="8" name="Picture 7" descr="account_number.png"/>
          <p:cNvPicPr>
            <a:picLocks noChangeAspect="1"/>
          </p:cNvPicPr>
          <p:nvPr/>
        </p:nvPicPr>
        <p:blipFill>
          <a:blip r:embed="rId3"/>
          <a:stretch>
            <a:fillRect/>
          </a:stretch>
        </p:blipFill>
        <p:spPr>
          <a:xfrm>
            <a:off x="4152900" y="1657350"/>
            <a:ext cx="914400" cy="914400"/>
          </a:xfrm>
          <a:prstGeom prst="rect">
            <a:avLst/>
          </a:prstGeom>
        </p:spPr>
      </p:pic>
      <p:sp>
        <p:nvSpPr>
          <p:cNvPr id="9" name="Rounded Rectangle 8"/>
          <p:cNvSpPr/>
          <p:nvPr/>
        </p:nvSpPr>
        <p:spPr>
          <a:xfrm>
            <a:off x="4038600" y="28575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0" name="TextBox 9"/>
          <p:cNvSpPr txBox="1"/>
          <p:nvPr/>
        </p:nvSpPr>
        <p:spPr>
          <a:xfrm>
            <a:off x="5170714" y="2857500"/>
            <a:ext cx="6339840" cy="1143000"/>
          </a:xfrm>
          <a:prstGeom prst="rect">
            <a:avLst/>
          </a:prstGeom>
          <a:noFill/>
        </p:spPr>
        <p:txBody>
          <a:bodyPr wrap="square">
            <a:spAutoFit/>
          </a:bodyPr>
          <a:lstStyle/>
          <a:p>
            <a:endParaRPr/>
          </a:p>
          <a:p>
            <a:pPr>
              <a:defRPr sz="2300">
                <a:latin typeface="Gill Sans MT"/>
              </a:defRPr>
            </a:pPr>
            <a:r>
              <a:t>BSB: 112 - 879</a:t>
            </a:r>
          </a:p>
        </p:txBody>
      </p:sp>
      <p:pic>
        <p:nvPicPr>
          <p:cNvPr id="11" name="Picture 10" descr="bsb.png"/>
          <p:cNvPicPr>
            <a:picLocks noChangeAspect="1"/>
          </p:cNvPicPr>
          <p:nvPr/>
        </p:nvPicPr>
        <p:blipFill>
          <a:blip r:embed="rId4"/>
          <a:stretch>
            <a:fillRect/>
          </a:stretch>
        </p:blipFill>
        <p:spPr>
          <a:xfrm>
            <a:off x="4152900" y="2971800"/>
            <a:ext cx="914400" cy="914400"/>
          </a:xfrm>
          <a:prstGeom prst="rect">
            <a:avLst/>
          </a:prstGeom>
        </p:spPr>
      </p:pic>
      <p:sp>
        <p:nvSpPr>
          <p:cNvPr id="12" name="Rounded Rectangle 11"/>
          <p:cNvSpPr/>
          <p:nvPr/>
        </p:nvSpPr>
        <p:spPr>
          <a:xfrm>
            <a:off x="4038600" y="417195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3" name="TextBox 12"/>
          <p:cNvSpPr txBox="1"/>
          <p:nvPr/>
        </p:nvSpPr>
        <p:spPr>
          <a:xfrm>
            <a:off x="5170714" y="4171950"/>
            <a:ext cx="6339840" cy="1143000"/>
          </a:xfrm>
          <a:prstGeom prst="rect">
            <a:avLst/>
          </a:prstGeom>
          <a:noFill/>
        </p:spPr>
        <p:txBody>
          <a:bodyPr wrap="square">
            <a:spAutoFit/>
          </a:bodyPr>
          <a:lstStyle/>
          <a:p>
            <a:endParaRPr/>
          </a:p>
          <a:p>
            <a:pPr>
              <a:defRPr sz="2300">
                <a:latin typeface="Gill Sans MT"/>
              </a:defRPr>
            </a:pPr>
            <a:r>
              <a:t>Please put in "offering" as the reference</a:t>
            </a:r>
          </a:p>
        </p:txBody>
      </p:sp>
      <p:pic>
        <p:nvPicPr>
          <p:cNvPr id="14" name="Picture 13" descr="hands.png"/>
          <p:cNvPicPr>
            <a:picLocks noChangeAspect="1"/>
          </p:cNvPicPr>
          <p:nvPr/>
        </p:nvPicPr>
        <p:blipFill>
          <a:blip r:embed="rId5"/>
          <a:stretch>
            <a:fillRect/>
          </a:stretch>
        </p:blipFill>
        <p:spPr>
          <a:xfrm>
            <a:off x="4152900" y="4286250"/>
            <a:ext cx="914400" cy="914400"/>
          </a:xfrm>
          <a:prstGeom prst="rect">
            <a:avLst/>
          </a:prstGeom>
        </p:spPr>
      </p:pic>
      <p:sp>
        <p:nvSpPr>
          <p:cNvPr id="15" name="Rounded Rectangle 14"/>
          <p:cNvSpPr/>
          <p:nvPr/>
        </p:nvSpPr>
        <p:spPr>
          <a:xfrm>
            <a:off x="4038600" y="5486400"/>
            <a:ext cx="7924800" cy="1143000"/>
          </a:xfrm>
          <a:prstGeom prst="roundRect">
            <a:avLst/>
          </a:prstGeom>
          <a:solidFill>
            <a:schemeClr val="bg2">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6" name="TextBox 15"/>
          <p:cNvSpPr txBox="1"/>
          <p:nvPr/>
        </p:nvSpPr>
        <p:spPr>
          <a:xfrm>
            <a:off x="5170714" y="5486400"/>
            <a:ext cx="6339840" cy="1143000"/>
          </a:xfrm>
          <a:prstGeom prst="rect">
            <a:avLst/>
          </a:prstGeom>
          <a:noFill/>
        </p:spPr>
        <p:txBody>
          <a:bodyPr wrap="square">
            <a:spAutoFit/>
          </a:bodyPr>
          <a:lstStyle/>
          <a:p>
            <a:endParaRPr/>
          </a:p>
          <a:p>
            <a:pPr>
              <a:defRPr sz="2300">
                <a:latin typeface="Gill Sans MT"/>
              </a:defRPr>
            </a:pPr>
            <a:r>
              <a:t>The offering box is available at the back of the hall</a:t>
            </a:r>
          </a:p>
        </p:txBody>
      </p:sp>
      <p:pic>
        <p:nvPicPr>
          <p:cNvPr id="17" name="Picture 16" descr="box.png"/>
          <p:cNvPicPr>
            <a:picLocks noChangeAspect="1"/>
          </p:cNvPicPr>
          <p:nvPr/>
        </p:nvPicPr>
        <p:blipFill>
          <a:blip r:embed="rId6"/>
          <a:stretch>
            <a:fillRect/>
          </a:stretch>
        </p:blipFill>
        <p:spPr>
          <a:xfrm>
            <a:off x="4152900" y="5600700"/>
            <a:ext cx="914400" cy="914400"/>
          </a:xfrm>
          <a:prstGeom prst="rect">
            <a:avLst/>
          </a:prstGeom>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19200" y="1371600"/>
            <a:ext cx="9753600" cy="3429000"/>
          </a:xfrm>
          <a:prstGeom prst="rect">
            <a:avLst/>
          </a:prstGeom>
          <a:noFill/>
        </p:spPr>
        <p:txBody>
          <a:bodyPr wrap="square">
            <a:spAutoFit/>
          </a:bodyPr>
          <a:lstStyle/>
          <a:p>
            <a:pPr algn="ctr">
              <a:defRPr sz="5000" b="0" i="0" u="none"/>
            </a:pPr>
            <a:r>
              <a:t>Prayer points</a:t>
            </a:r>
          </a:p>
        </p:txBody>
      </p:sp>
      <p:sp>
        <p:nvSpPr>
          <p:cNvPr id="3" name="TextBox 2"/>
          <p:cNvSpPr txBox="1"/>
          <p:nvPr/>
        </p:nvSpPr>
        <p:spPr>
          <a:xfrm>
            <a:off x="1219200" y="4114800"/>
            <a:ext cx="9753600" cy="3429000"/>
          </a:xfrm>
          <a:prstGeom prst="rect">
            <a:avLst/>
          </a:prstGeom>
          <a:noFill/>
        </p:spPr>
        <p:txBody>
          <a:bodyPr wrap="square">
            <a:spAutoFit/>
          </a:bodyPr>
          <a:lstStyle/>
          <a:p>
            <a:pPr algn="ctr">
              <a:defRPr sz="800" b="0" i="0" 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685800"/>
            <a:ext cx="4876800" cy="5486400"/>
          </a:xfrm>
          <a:prstGeom prst="rect">
            <a:avLst/>
          </a:prstGeom>
          <a:noFill/>
        </p:spPr>
        <p:txBody>
          <a:bodyPr wrap="square">
            <a:spAutoFit/>
          </a:bodyPr>
          <a:lstStyle/>
          <a:p>
            <a:pPr>
              <a:defRPr sz="4000"/>
            </a:pPr>
            <a:r>
              <a:t>Mingle time!</a:t>
            </a:r>
          </a:p>
        </p:txBody>
      </p:sp>
      <p:pic>
        <p:nvPicPr>
          <p:cNvPr id="3" name="Picture 2" descr="square_DSC_1001.png"/>
          <p:cNvPicPr>
            <a:picLocks noChangeAspect="1"/>
          </p:cNvPicPr>
          <p:nvPr/>
        </p:nvPicPr>
        <p:blipFill>
          <a:blip r:embed="rId2"/>
          <a:stretch>
            <a:fillRect/>
          </a:stretch>
        </p:blipFill>
        <p:spPr>
          <a:xfrm>
            <a:off x="6019800" y="685800"/>
            <a:ext cx="5486400" cy="54864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2</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Be Thou my Wisdom, and Thou my true Word</a:t>
            </a:r>
          </a:p>
          <a:p>
            <a:pPr algn="ctr">
              <a:defRPr sz="3300" b="0"/>
            </a:pPr>
            <a:r>
              <a:t>I ever with Thee and Thou with me, Lord</a:t>
            </a:r>
          </a:p>
          <a:p>
            <a:pPr algn="ctr">
              <a:defRPr sz="3300" b="0"/>
            </a:pPr>
            <a:r>
              <a:t>Thou my great Father, I Thy true son</a:t>
            </a:r>
          </a:p>
          <a:p>
            <a:pPr algn="ctr">
              <a:defRPr sz="3300" b="0"/>
            </a:pPr>
            <a:r>
              <a:t>Thou in me dwelling, and I with Thee one</a:t>
            </a:r>
          </a:p>
          <a:p>
            <a:pPr algn="ctr">
              <a:defRPr sz="3300" b="0"/>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3</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Riches I heed not, nor man's empty praise</a:t>
            </a:r>
          </a:p>
          <a:p>
            <a:pPr algn="ctr">
              <a:defRPr sz="3300" b="0"/>
            </a:pPr>
            <a:r>
              <a:t>Thou mine Inheritance, now and always</a:t>
            </a:r>
          </a:p>
          <a:p>
            <a:pPr algn="ctr">
              <a:defRPr sz="3300" b="0"/>
            </a:pPr>
            <a:r>
              <a:t>Thou and Thou only, put first in my heart</a:t>
            </a:r>
          </a:p>
          <a:p>
            <a:pPr algn="ctr">
              <a:defRPr sz="3300" b="0"/>
            </a:pPr>
            <a:r>
              <a:t>High King of Heaven, my Treasure Thou art</a:t>
            </a:r>
          </a:p>
          <a:p>
            <a:pPr algn="ctr">
              <a:defRPr sz="3300" b="0"/>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Verse 4</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High King of Heaven, my victory won</a:t>
            </a:r>
          </a:p>
          <a:p>
            <a:pPr algn="ctr">
              <a:defRPr sz="3300" b="0"/>
            </a:pPr>
            <a:r>
              <a:t>May I reach Heaven's joys, bright Heaven's Sun!</a:t>
            </a:r>
          </a:p>
          <a:p>
            <a:pPr algn="ctr">
              <a:defRPr sz="3300" b="0"/>
            </a:pPr>
            <a:r>
              <a:t>Heart of my own heart, whatever befall</a:t>
            </a:r>
          </a:p>
          <a:p>
            <a:pPr algn="ctr">
              <a:defRPr sz="3300" b="0"/>
            </a:pPr>
            <a:r>
              <a:t>Still be my Vision, O Ruler of all</a:t>
            </a:r>
          </a:p>
          <a:p>
            <a:pPr algn="ctr">
              <a:defRPr sz="3300" b="0"/>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274320"/>
            <a:ext cx="10972800" cy="1028700"/>
          </a:xfrm>
          <a:prstGeom prst="rect">
            <a:avLst/>
          </a:prstGeom>
          <a:noFill/>
        </p:spPr>
        <p:txBody>
          <a:bodyPr wrap="square">
            <a:spAutoFit/>
          </a:bodyPr>
          <a:lstStyle/>
          <a:p>
            <a:pPr algn="ctr">
              <a:defRPr sz="5000" b="1"/>
            </a:pPr>
            <a:r>
              <a:t>Outro</a:t>
            </a:r>
          </a:p>
        </p:txBody>
      </p:sp>
      <p:sp>
        <p:nvSpPr>
          <p:cNvPr id="3" name="TextBox 2"/>
          <p:cNvSpPr txBox="1"/>
          <p:nvPr/>
        </p:nvSpPr>
        <p:spPr>
          <a:xfrm>
            <a:off x="609600" y="1303020"/>
            <a:ext cx="10972800" cy="5486400"/>
          </a:xfrm>
          <a:prstGeom prst="rect">
            <a:avLst/>
          </a:prstGeom>
          <a:noFill/>
        </p:spPr>
        <p:txBody>
          <a:bodyPr wrap="square">
            <a:spAutoFit/>
          </a:bodyPr>
          <a:lstStyle/>
          <a:p>
            <a:pPr algn="ctr">
              <a:defRPr sz="3300" b="0"/>
            </a:pPr>
            <a:r>
              <a:t>Heart of my own heart, whatever befall</a:t>
            </a:r>
          </a:p>
          <a:p>
            <a:pPr algn="ctr">
              <a:defRPr sz="3300" b="0"/>
            </a:pPr>
            <a:r>
              <a:t>Still be my Vision, O Ruler of all</a:t>
            </a:r>
          </a:p>
          <a:p>
            <a:pPr algn="ctr">
              <a:defRPr sz="3300" b="0"/>
            </a:pPr>
            <a:endParaRPr/>
          </a:p>
        </p:txBody>
      </p:sp>
    </p:spTree>
  </p:cSld>
  <p:clrMapOvr>
    <a:masterClrMapping/>
  </p:clrMapOvr>
</p:sld>
</file>

<file path=ppt/theme/theme1.xml><?xml version="1.0" encoding="utf-8"?>
<a:theme xmlns:a="http://schemas.openxmlformats.org/drawingml/2006/main" name="Office Theme">
  <a:themeElements>
    <a:clrScheme name="Custom 9">
      <a:dk1>
        <a:srgbClr val="36393B"/>
      </a:dk1>
      <a:lt1>
        <a:srgbClr val="FFFFFF"/>
      </a:lt1>
      <a:dk2>
        <a:srgbClr val="1B6A5B"/>
      </a:dk2>
      <a:lt2>
        <a:srgbClr val="E7E4E6"/>
      </a:lt2>
      <a:accent1>
        <a:srgbClr val="4A5EE6"/>
      </a:accent1>
      <a:accent2>
        <a:srgbClr val="62D382"/>
      </a:accent2>
      <a:accent3>
        <a:srgbClr val="FDED60"/>
      </a:accent3>
      <a:accent4>
        <a:srgbClr val="FD4C00"/>
      </a:accent4>
      <a:accent5>
        <a:srgbClr val="FE2701"/>
      </a:accent5>
      <a:accent6>
        <a:srgbClr val="CA54FB"/>
      </a:accent6>
      <a:hlink>
        <a:srgbClr val="4E62F0"/>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TM34357351</Template>
  <TotalTime>0</TotalTime>
  <Words>1442</Words>
  <Application>Microsoft Macintosh PowerPoint</Application>
  <PresentationFormat>Widescreen</PresentationFormat>
  <Paragraphs>226</Paragraphs>
  <Slides>58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58</vt:i4>
      </vt:variant>
    </vt:vector>
  </HeadingPairs>
  <TitlesOfParts>
    <vt:vector size="63" baseType="lpstr">
      <vt:lpstr>Arial</vt:lpstr>
      <vt:lpstr>Arial Black</vt:lpstr>
      <vt:lpstr>Avenir Next LT Pro</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2022-06-22T01:10:31Z</dcterms:created>
  <dcterms:modified xsi:type="dcterms:W3CDTF">2025-01-18T13:38:56Z</dcterms:modified>
</cp:coreProperties>
</file>